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0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6709B-F2E3-4DAB-839C-E1703266E61D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7E37C-EB4E-4382-AE58-6259120FC5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7842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6709B-F2E3-4DAB-839C-E1703266E61D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7E37C-EB4E-4382-AE58-6259120FC5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5733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6709B-F2E3-4DAB-839C-E1703266E61D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7E37C-EB4E-4382-AE58-6259120FC5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1010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6709B-F2E3-4DAB-839C-E1703266E61D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7E37C-EB4E-4382-AE58-6259120FC5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6709B-F2E3-4DAB-839C-E1703266E61D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7E37C-EB4E-4382-AE58-6259120FC5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0971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6709B-F2E3-4DAB-839C-E1703266E61D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7E37C-EB4E-4382-AE58-6259120FC5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68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6709B-F2E3-4DAB-839C-E1703266E61D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7E37C-EB4E-4382-AE58-6259120FC5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51343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6709B-F2E3-4DAB-839C-E1703266E61D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7E37C-EB4E-4382-AE58-6259120FC5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5643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6709B-F2E3-4DAB-839C-E1703266E61D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7E37C-EB4E-4382-AE58-6259120FC5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1658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6709B-F2E3-4DAB-839C-E1703266E61D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7E37C-EB4E-4382-AE58-6259120FC5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1503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6709B-F2E3-4DAB-839C-E1703266E61D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7E37C-EB4E-4382-AE58-6259120FC5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5986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E6709B-F2E3-4DAB-839C-E1703266E61D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57E37C-EB4E-4382-AE58-6259120FC5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6195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openxmlformats.org/officeDocument/2006/relationships/image" Target="../media/image5.pn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Интерактивная игра </a:t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«Кто что ест?»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672" y="5013176"/>
            <a:ext cx="6400800" cy="1270992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Игру подготовила: учитель-логопед Лукова Р.И.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96336" y="5805264"/>
            <a:ext cx="1368152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hlinkClick r:id="rId2" action="ppaction://hlinksldjump"/>
              </a:rPr>
              <a:t>Пуск</a:t>
            </a:r>
            <a:endParaRPr lang="ru-RU" sz="4400" b="1" dirty="0"/>
          </a:p>
        </p:txBody>
      </p:sp>
      <p:pic>
        <p:nvPicPr>
          <p:cNvPr id="6" name="Picture 2" descr="http://mvm-dou2-solnyshko.ru/images/solnts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06115">
            <a:off x="5917115" y="205137"/>
            <a:ext cx="3130369" cy="29349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73156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37474 0.2655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37" y="13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97666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закрепление первичных представлений о том, какую пищу употребляют домашние и дикие животные.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расширение кругозора посредством анализа терминов «дикое животное», «домашнее животное», «что оно ест»;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любознательного отношения к природе;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речевых навыков, культуры общения, способности логически мыслить и высказываться;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инициативности, способности действовать самостоятельно, принимать решения, контактировать с педагогом и сверстниками, выражать правильные эмоции;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</p:txBody>
      </p:sp>
      <p:sp>
        <p:nvSpPr>
          <p:cNvPr id="2" name="Пятиугольник 1">
            <a:hlinkClick r:id="rId2" action="ppaction://hlinksldjump"/>
          </p:cNvPr>
          <p:cNvSpPr/>
          <p:nvPr/>
        </p:nvSpPr>
        <p:spPr>
          <a:xfrm>
            <a:off x="8100392" y="6309320"/>
            <a:ext cx="792088" cy="432048"/>
          </a:xfrm>
          <a:prstGeom prst="homePlate">
            <a:avLst/>
          </a:prstGeom>
          <a:solidFill>
            <a:schemeClr val="tx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1741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3848" y="695324"/>
            <a:ext cx="2981325" cy="27336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48062" y="3457428"/>
            <a:ext cx="2492896" cy="24928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3481265"/>
            <a:ext cx="2204864" cy="22048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85173" y="3676298"/>
            <a:ext cx="2720701" cy="1814797"/>
          </a:xfrm>
          <a:prstGeom prst="rect">
            <a:avLst/>
          </a:prstGeom>
        </p:spPr>
      </p:pic>
      <p:sp>
        <p:nvSpPr>
          <p:cNvPr id="2" name="Пятиугольник 1">
            <a:hlinkClick r:id="rId6" action="ppaction://hlinksldjump"/>
          </p:cNvPr>
          <p:cNvSpPr/>
          <p:nvPr/>
        </p:nvSpPr>
        <p:spPr>
          <a:xfrm>
            <a:off x="7812360" y="6165304"/>
            <a:ext cx="864096" cy="504056"/>
          </a:xfrm>
          <a:prstGeom prst="homePlat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755576" y="692696"/>
            <a:ext cx="2808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Медведь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8649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47864" y="188640"/>
            <a:ext cx="2952327" cy="309634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9832" y="3501008"/>
            <a:ext cx="2933889" cy="23852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93721" y="2852936"/>
            <a:ext cx="2564904" cy="25649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3324848"/>
            <a:ext cx="3275856" cy="2119479"/>
          </a:xfrm>
          <a:prstGeom prst="rect">
            <a:avLst/>
          </a:prstGeom>
        </p:spPr>
      </p:pic>
      <p:sp>
        <p:nvSpPr>
          <p:cNvPr id="2" name="Пятиугольник 1">
            <a:hlinkClick r:id="rId6" action="ppaction://hlinksldjump"/>
          </p:cNvPr>
          <p:cNvSpPr/>
          <p:nvPr/>
        </p:nvSpPr>
        <p:spPr>
          <a:xfrm>
            <a:off x="7884368" y="6165304"/>
            <a:ext cx="864096" cy="432048"/>
          </a:xfrm>
          <a:prstGeom prst="homePlat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39552" y="980728"/>
            <a:ext cx="2664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Собака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2211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1840" y="260648"/>
            <a:ext cx="2840327" cy="25790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 flipV="1">
            <a:off x="492825" y="3140968"/>
            <a:ext cx="2933708" cy="19568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57218" y="3685072"/>
            <a:ext cx="1487848" cy="14127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95936" y="3511384"/>
            <a:ext cx="2160240" cy="2160240"/>
          </a:xfrm>
          <a:prstGeom prst="rect">
            <a:avLst/>
          </a:prstGeom>
        </p:spPr>
      </p:pic>
      <p:sp>
        <p:nvSpPr>
          <p:cNvPr id="2" name="Пятиугольник 1">
            <a:hlinkClick r:id="rId6" action="ppaction://hlinksldjump"/>
          </p:cNvPr>
          <p:cNvSpPr/>
          <p:nvPr/>
        </p:nvSpPr>
        <p:spPr>
          <a:xfrm>
            <a:off x="7812360" y="6165304"/>
            <a:ext cx="936104" cy="504056"/>
          </a:xfrm>
          <a:prstGeom prst="homePlat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11560" y="692696"/>
            <a:ext cx="2304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Жаба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2793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75856" y="260648"/>
            <a:ext cx="2765301" cy="25492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44625" y="3573016"/>
            <a:ext cx="2060848" cy="20608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3158505"/>
            <a:ext cx="3065584" cy="24923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CFDD3"/>
              </a:clrFrom>
              <a:clrTo>
                <a:srgbClr val="FCFDD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22018" y="3427902"/>
            <a:ext cx="2119139" cy="2173476"/>
          </a:xfrm>
          <a:prstGeom prst="rect">
            <a:avLst/>
          </a:prstGeom>
        </p:spPr>
      </p:pic>
      <p:sp>
        <p:nvSpPr>
          <p:cNvPr id="2" name="Пятиугольник 1">
            <a:hlinkClick r:id="rId6" action="ppaction://hlinksldjump"/>
          </p:cNvPr>
          <p:cNvSpPr/>
          <p:nvPr/>
        </p:nvSpPr>
        <p:spPr>
          <a:xfrm>
            <a:off x="7812360" y="6093296"/>
            <a:ext cx="864096" cy="432048"/>
          </a:xfrm>
          <a:prstGeom prst="homePlat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403648" y="764704"/>
            <a:ext cx="20882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Белка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2811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91880" y="836712"/>
            <a:ext cx="1897380" cy="23408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9912" y="3382699"/>
            <a:ext cx="2060848" cy="20608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6176" y="3503480"/>
            <a:ext cx="2483768" cy="160699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3177576"/>
            <a:ext cx="2265971" cy="2265971"/>
          </a:xfrm>
          <a:prstGeom prst="rect">
            <a:avLst/>
          </a:prstGeom>
        </p:spPr>
      </p:pic>
      <p:sp>
        <p:nvSpPr>
          <p:cNvPr id="2" name="Пятиугольник 1">
            <a:hlinkClick r:id="rId6" action="ppaction://hlinksldjump"/>
          </p:cNvPr>
          <p:cNvSpPr/>
          <p:nvPr/>
        </p:nvSpPr>
        <p:spPr>
          <a:xfrm>
            <a:off x="7596336" y="5877272"/>
            <a:ext cx="1043608" cy="432048"/>
          </a:xfrm>
          <a:prstGeom prst="homePlat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99592" y="908720"/>
            <a:ext cx="2160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Мышка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9456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75856" y="404664"/>
            <a:ext cx="2852936" cy="28529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28792" y="3040619"/>
            <a:ext cx="2564904" cy="25649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1840" y="3023591"/>
            <a:ext cx="3408040" cy="25560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7783" y="2870701"/>
            <a:ext cx="2708920" cy="2708920"/>
          </a:xfrm>
          <a:prstGeom prst="rect">
            <a:avLst/>
          </a:prstGeom>
        </p:spPr>
      </p:pic>
      <p:sp>
        <p:nvSpPr>
          <p:cNvPr id="2" name="Пятиугольник 1">
            <a:hlinkClick r:id="rId6" action="ppaction://hlinksldjump"/>
          </p:cNvPr>
          <p:cNvSpPr/>
          <p:nvPr/>
        </p:nvSpPr>
        <p:spPr>
          <a:xfrm>
            <a:off x="7884368" y="6021288"/>
            <a:ext cx="809328" cy="432048"/>
          </a:xfrm>
          <a:prstGeom prst="homePlat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971600" y="908720"/>
            <a:ext cx="20882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Кошка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6270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2924944"/>
            <a:ext cx="8109721" cy="1200329"/>
          </a:xfrm>
          <a:prstGeom prst="rect">
            <a:avLst/>
          </a:prstGeom>
          <a:noFill/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Молодцы ребята!!!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5090893"/>
      </p:ext>
    </p:extLst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92</Words>
  <Application>Microsoft Office PowerPoint</Application>
  <PresentationFormat>Экран (4:3)</PresentationFormat>
  <Paragraphs>16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  Интерактивная игра  «Кто что ест?»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 «Кто что ест?»</dc:title>
  <dc:creator>222</dc:creator>
  <cp:lastModifiedBy>Галина Гуденко</cp:lastModifiedBy>
  <cp:revision>9</cp:revision>
  <dcterms:created xsi:type="dcterms:W3CDTF">2023-06-29T12:51:17Z</dcterms:created>
  <dcterms:modified xsi:type="dcterms:W3CDTF">2024-02-08T10:27:35Z</dcterms:modified>
</cp:coreProperties>
</file>